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82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975DD-6461-4748-ADD4-27266160660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EEDAC-9F4B-49B3-BD10-B40B6030E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1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9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51B2-8C96-0D68-916B-6F1C9BE41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1A926-72FF-1789-FBDF-3C65242B3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E541-B353-2BCB-BCC5-0B9F5491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AC73-67FE-4C4C-8AF8-709965EF33A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34FFF-FBA7-FB41-C01D-FE1E55F2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D0ACF-3EDD-DBB3-85DC-F2FCA9D9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0245-0EC5-4083-8333-EFC263F6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2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1B30-6F9A-6AC9-BD20-FAAD8AD0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4FD5F-54ED-731E-EDDF-EEF5EE058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DBA6E-83BA-2909-002F-CAB621DF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AC73-67FE-4C4C-8AF8-709965EF33A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B16B5-79EC-6849-67C7-035328D7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A255A-AFFD-C801-E1EE-8E97573C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0245-0EC5-4083-8333-EFC263F6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6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82CE4-C80A-7026-06B8-087045723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F2C38-2D3C-6315-FFD5-0C44677D5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1F9F-B380-5790-192E-52CB8269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AC73-67FE-4C4C-8AF8-709965EF33A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98C21-A638-CCD4-9F45-49357AB4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86B4D-614A-655F-B209-1BDBFF6D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0245-0EC5-4083-8333-EFC263F6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0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12192000" cy="6159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1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4BBE-D19F-6604-2977-43DCF9F0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6E54-9551-CF22-35CD-894468B36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BE89-9DF4-63C0-2055-D6772578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AC73-67FE-4C4C-8AF8-709965EF33A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C6B31-5817-5808-2EA4-BF5F1C0A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846F3-CA7E-062D-8F99-4DFCCCBC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0245-0EC5-4083-8333-EFC263F6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7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2874-3778-B229-861F-8C48A882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8B7A2-C18A-D046-0C70-4668E46BE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48075-2535-8106-E701-7ECD65FB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AC73-67FE-4C4C-8AF8-709965EF33A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1040-3548-28C1-827A-3E9B8DEF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29EEF-F2F2-E0D9-C108-6F460596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0245-0EC5-4083-8333-EFC263F6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6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E68F-1C3D-4F8A-C31A-ECFBCF0F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94CEE-6177-D3B7-D789-A8A120ECF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32670-B9BE-6450-4C0B-A6579BEB3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E6D0D-D423-F062-EEE1-A1E7CBD5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AC73-67FE-4C4C-8AF8-709965EF33A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D0AED-28DB-16A4-903A-D8C9BD2E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07DCA-BAB3-A423-EB5C-C111F389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0245-0EC5-4083-8333-EFC263F6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3BC9-58B2-0430-9EDF-B2F37E49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8FF89-9E52-012D-7301-6A4F49ED3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75F9C-89A6-E24A-3FB5-55E066367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3E56B-C7B7-F2E9-D8B1-AA8F4C689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B0FD08-4356-BBB7-058F-A912D3166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D1D566-6307-C311-017F-2D88050D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AC73-67FE-4C4C-8AF8-709965EF33A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859C3-274C-DC67-BAC6-73FB9BE3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E7900-3707-4E39-8764-86AFD077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0245-0EC5-4083-8333-EFC263F6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5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A549-44DC-805F-7441-5FFF9DD5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C7DFB-C00E-1104-5B3E-E9776CB6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AC73-67FE-4C4C-8AF8-709965EF33A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151CD-A1D2-1E97-406B-78B4591C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F786E-E8F6-7243-8DF1-6418F235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0245-0EC5-4083-8333-EFC263F6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5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0D90E2-CF9C-96C7-50CC-854574AB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AC73-67FE-4C4C-8AF8-709965EF33A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67785-FEDF-F874-D415-6CBCE117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0AEDC-760C-6F47-A0F4-FEDC1A8D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0245-0EC5-4083-8333-EFC263F6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B31F-3AF5-F5C8-9668-4900D12E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33FD0-BDF4-11FE-715C-8435BF71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017D1-51DB-EDBC-6998-831C34BF1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15B47-8827-4923-AE47-AC1B44509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AC73-67FE-4C4C-8AF8-709965EF33A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6F8C7-922C-1CE1-66CB-F90B3009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23DB4-54A9-A3CC-EE44-240BCC0E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0245-0EC5-4083-8333-EFC263F6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FC76-5D88-45A8-7812-C2280BFB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E613F4-ACD2-BAEE-3D90-01BC6B1DA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FD68A-034A-B435-00B1-4AA6A02A2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684BF-EE47-D51E-6EBE-A4EE5D1E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AC73-67FE-4C4C-8AF8-709965EF33A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1A97F-39DD-29E9-53C8-C20A884D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FCDB9-0D59-8936-5245-BC1DD731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0245-0EC5-4083-8333-EFC263F6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0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934E5-DB9A-D234-0976-88E9906D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20310-255E-BDB5-3D73-4BFC1E1D7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32C7B-EC4C-51D0-4B10-35D505791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F9AC73-67FE-4C4C-8AF8-709965EF33A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09361-AA19-F7B8-3E8D-9DC52EEEE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2E5E0-5167-FD4D-5C18-CC1F7FD7B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70245-0EC5-4083-8333-EFC263F6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7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CD5B3E7-E7D0-5DE1-2690-891C689B4C2B}"/>
              </a:ext>
            </a:extLst>
          </p:cNvPr>
          <p:cNvSpPr/>
          <p:nvPr/>
        </p:nvSpPr>
        <p:spPr>
          <a:xfrm>
            <a:off x="904" y="0"/>
            <a:ext cx="7621218" cy="6858000"/>
          </a:xfrm>
          <a:prstGeom prst="rect">
            <a:avLst/>
          </a:prstGeom>
          <a:gradFill>
            <a:gsLst>
              <a:gs pos="100000">
                <a:srgbClr val="A6CE39"/>
              </a:gs>
              <a:gs pos="21000">
                <a:srgbClr val="4C4D4F"/>
              </a:gs>
              <a:gs pos="100000">
                <a:srgbClr val="A6CE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F1DC86-15C5-B978-855F-ABDA64139385}"/>
              </a:ext>
            </a:extLst>
          </p:cNvPr>
          <p:cNvSpPr txBox="1"/>
          <p:nvPr/>
        </p:nvSpPr>
        <p:spPr>
          <a:xfrm>
            <a:off x="7650086" y="282666"/>
            <a:ext cx="3990226" cy="66428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 panose="00000600000000000000" pitchFamily="2" charset="0"/>
                <a:ea typeface="Arial Unicode MS" panose="020B0604020202020204" pitchFamily="34" charset="-128"/>
                <a:cs typeface="Poppins Medium" panose="00000600000000000000" pitchFamily="2" charset="0"/>
              </a:rPr>
              <a:t>“Let it Burn”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7737B6B-ECBE-7EF6-AF53-9470884E3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4761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" descr="ObexionFR Logo">
            <a:extLst>
              <a:ext uri="{FF2B5EF4-FFF2-40B4-BE49-F238E27FC236}">
                <a16:creationId xmlns:a16="http://schemas.microsoft.com/office/drawing/2014/main" id="{CE6B0C7D-9675-4EBB-A130-37E6436D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50" y="590210"/>
            <a:ext cx="2408958" cy="11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3D350BD-5DE9-4A39-6ED6-3FAFDDD4D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-1110" r="26078" b="-2"/>
          <a:stretch/>
        </p:blipFill>
        <p:spPr bwMode="auto">
          <a:xfrm>
            <a:off x="1079870" y="4066915"/>
            <a:ext cx="1157344" cy="22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38F6CF02-6F2C-261A-9B4E-3BC475AC0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8" t="21918" r="25113"/>
          <a:stretch/>
        </p:blipFill>
        <p:spPr bwMode="auto">
          <a:xfrm>
            <a:off x="1253559" y="1584068"/>
            <a:ext cx="1204112" cy="19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CD1E893-8CE7-3C68-8D56-B14957C4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77" y="506058"/>
            <a:ext cx="2980877" cy="298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EA30BDE-C88A-0C93-8C52-FFB671E84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85" y="3804341"/>
            <a:ext cx="3652720" cy="27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F1DF63D-16F1-0732-0C66-E1D2A5135A34}"/>
              </a:ext>
            </a:extLst>
          </p:cNvPr>
          <p:cNvSpPr txBox="1"/>
          <p:nvPr/>
        </p:nvSpPr>
        <p:spPr>
          <a:xfrm rot="16200000">
            <a:off x="107568" y="2205382"/>
            <a:ext cx="194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LB Bag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Loose Obexion FR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59EEAF-658D-5F7F-CB27-79EBC93C47BF}"/>
              </a:ext>
            </a:extLst>
          </p:cNvPr>
          <p:cNvSpPr txBox="1"/>
          <p:nvPr/>
        </p:nvSpPr>
        <p:spPr>
          <a:xfrm rot="16200000">
            <a:off x="-160618" y="4978588"/>
            <a:ext cx="194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LB Bag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Loose Obexion FR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2B62CB-1397-6A87-5FF5-B3138D1D5766}"/>
              </a:ext>
            </a:extLst>
          </p:cNvPr>
          <p:cNvSpPr txBox="1"/>
          <p:nvPr/>
        </p:nvSpPr>
        <p:spPr>
          <a:xfrm rot="16200000">
            <a:off x="2417012" y="5039876"/>
            <a:ext cx="194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Gallon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Certified Kit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9E4326-5016-E60F-FD93-9B438C007E22}"/>
              </a:ext>
            </a:extLst>
          </p:cNvPr>
          <p:cNvSpPr txBox="1"/>
          <p:nvPr/>
        </p:nvSpPr>
        <p:spPr>
          <a:xfrm rot="16200000">
            <a:off x="2417012" y="2064946"/>
            <a:ext cx="194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 Liter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Certified Kit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E3B7F4-46F9-EC35-CE78-42C47E01DB2C}"/>
              </a:ext>
            </a:extLst>
          </p:cNvPr>
          <p:cNvSpPr txBox="1"/>
          <p:nvPr/>
        </p:nvSpPr>
        <p:spPr>
          <a:xfrm>
            <a:off x="7952909" y="2184080"/>
            <a:ext cx="3524172" cy="324052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285750" marR="0" lvl="0" indent="-285750" algn="l" defTabSz="121898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D1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-65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Certified at 100% SOC</a:t>
            </a:r>
          </a:p>
          <a:p>
            <a:pPr marL="285750" marR="0" lvl="0" indent="-285750" algn="l" defTabSz="121898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D1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-65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121898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D1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-65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Filters out many of the toxic gases</a:t>
            </a:r>
          </a:p>
          <a:p>
            <a:pPr marL="285750" marR="0" lvl="0" indent="-285750" algn="l" defTabSz="121898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D1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-65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121898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D1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-65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Exterior temp remains ambient</a:t>
            </a:r>
          </a:p>
          <a:p>
            <a:pPr marL="285750" marR="0" lvl="0" indent="-285750" algn="l" defTabSz="121898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D1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-65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121898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D1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-65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Certified solution</a:t>
            </a:r>
          </a:p>
          <a:p>
            <a:pPr marL="285750" marR="0" lvl="0" indent="-285750" algn="l" defTabSz="121898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D1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-65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121898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D1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-65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Easy to use</a:t>
            </a:r>
          </a:p>
          <a:p>
            <a:pPr marL="285750" marR="0" lvl="0" indent="-285750" algn="l" defTabSz="121898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D1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pc="-65" dirty="0">
              <a:solidFill>
                <a:srgbClr val="4C4D4F"/>
              </a:solidFill>
              <a:latin typeface="Calibri"/>
              <a:cs typeface="Calibri"/>
            </a:endParaRPr>
          </a:p>
          <a:p>
            <a:pPr marL="285750" marR="0" lvl="0" indent="-285750" algn="l" defTabSz="121898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D15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-65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Regulatory compliant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0322868-96DA-3C5C-D426-09DC566757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95" b="97788" l="9195" r="94253">
                        <a14:foregroundMark x1="25517" y1="91593" x2="50575" y2="92920"/>
                        <a14:foregroundMark x1="50575" y1="92920" x2="87586" y2="84513"/>
                        <a14:foregroundMark x1="87586" y1="84513" x2="89195" y2="55752"/>
                        <a14:foregroundMark x1="89195" y1="55752" x2="90805" y2="50442"/>
                        <a14:foregroundMark x1="72644" y1="90708" x2="58851" y2="98230"/>
                        <a14:foregroundMark x1="58851" y1="98230" x2="31724" y2="96018"/>
                        <a14:foregroundMark x1="56092" y1="13274" x2="46897" y2="6637"/>
                        <a14:foregroundMark x1="93793" y1="74779" x2="94253" y2="79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0362" y="3804340"/>
            <a:ext cx="290261" cy="150802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4C35510D-023C-8003-DE60-CB99883006A0}"/>
              </a:ext>
            </a:extLst>
          </p:cNvPr>
          <p:cNvSpPr txBox="1">
            <a:spLocks/>
          </p:cNvSpPr>
          <p:nvPr/>
        </p:nvSpPr>
        <p:spPr>
          <a:xfrm>
            <a:off x="123260" y="188652"/>
            <a:ext cx="8074203" cy="523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 spc="100" baseline="0">
                <a:solidFill>
                  <a:schemeClr val="tx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  <a:t>OBEXION FR –  FIRST RESPONDERS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4E0B0-28A6-CA1A-3EEC-8ED9EB460BB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559" t="20283" r="3932" b="20990"/>
          <a:stretch>
            <a:fillRect/>
          </a:stretch>
        </p:blipFill>
        <p:spPr>
          <a:xfrm>
            <a:off x="10285986" y="5940055"/>
            <a:ext cx="1847851" cy="790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FCE4CB-27B5-732B-9A9E-511D52288F30}"/>
              </a:ext>
            </a:extLst>
          </p:cNvPr>
          <p:cNvSpPr txBox="1"/>
          <p:nvPr/>
        </p:nvSpPr>
        <p:spPr>
          <a:xfrm>
            <a:off x="1235063" y="3453485"/>
            <a:ext cx="997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P/N: 16001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E109F-8F7B-8F59-0DF2-B277CB8C8A38}"/>
              </a:ext>
            </a:extLst>
          </p:cNvPr>
          <p:cNvSpPr txBox="1"/>
          <p:nvPr/>
        </p:nvSpPr>
        <p:spPr>
          <a:xfrm>
            <a:off x="1188358" y="6220900"/>
            <a:ext cx="997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P/N: 16000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7869F-F90A-CF8A-233D-E2977BCF84CF}"/>
              </a:ext>
            </a:extLst>
          </p:cNvPr>
          <p:cNvSpPr txBox="1"/>
          <p:nvPr/>
        </p:nvSpPr>
        <p:spPr>
          <a:xfrm>
            <a:off x="5378827" y="6140717"/>
            <a:ext cx="997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P/N: 15000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A51FB-F82F-61E2-0789-3D05816D8ADF}"/>
              </a:ext>
            </a:extLst>
          </p:cNvPr>
          <p:cNvSpPr txBox="1"/>
          <p:nvPr/>
        </p:nvSpPr>
        <p:spPr>
          <a:xfrm>
            <a:off x="5243949" y="3091800"/>
            <a:ext cx="997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P/N: 15001</a:t>
            </a:r>
          </a:p>
        </p:txBody>
      </p:sp>
    </p:spTree>
    <p:extLst>
      <p:ext uri="{BB962C8B-B14F-4D97-AF65-F5344CB8AC3E}">
        <p14:creationId xmlns:p14="http://schemas.microsoft.com/office/powerpoint/2010/main" val="14587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6"/>
    </mc:Choice>
    <mc:Fallback xmlns="">
      <p:transition spd="slow" advTm="2258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Poppins Medium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Glaser</dc:creator>
  <cp:lastModifiedBy>John Glaser</cp:lastModifiedBy>
  <cp:revision>1</cp:revision>
  <dcterms:created xsi:type="dcterms:W3CDTF">2026-01-29T15:57:19Z</dcterms:created>
  <dcterms:modified xsi:type="dcterms:W3CDTF">2026-01-29T15:58:52Z</dcterms:modified>
</cp:coreProperties>
</file>